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spc="-157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 to Face Detection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343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detection is a key component of facial recognition technology, used for identifying and verifying people in images or videos.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39507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40269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400556"/>
            <a:ext cx="208621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ARUN KUMAR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7778"/>
            <a:ext cx="62782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Face Detection Works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366492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5068848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images or video frames with faces.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3366492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5068848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unique facial features.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3366492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Matching &amp; Verification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68848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Comparing and verifying against existing data.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164330"/>
            <a:ext cx="104760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Components of a Face Detection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91958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or Sensor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90216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capturing images or video frames.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191958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590216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to identify and verify facial features.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191958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90216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Storing and comparing facial data.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49855"/>
            <a:ext cx="9911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of Face Detection Technology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996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&amp; Surveillance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6901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individuals for access control.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024318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public areas for security.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3899654"/>
            <a:ext cx="34107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Human-Computer Interaction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593806" y="446901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face unlocking in devices.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5024318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Gesture recognition and virtual try-ons.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and Limitations of Face Detection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3458" y="3816548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331613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Noisy or low-resolution images.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7743" y="3816548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Diversity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detection across different ethnicities.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3458" y="5479852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4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Concerns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491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misuse and biometric data protection.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458516"/>
            <a:ext cx="91400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Advances in Face Detection Algorithms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8" name="Shape 4"/>
          <p:cNvSpPr/>
          <p:nvPr/>
        </p:nvSpPr>
        <p:spPr>
          <a:xfrm>
            <a:off x="2621220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9" name="Shape 5"/>
          <p:cNvSpPr/>
          <p:nvPr/>
        </p:nvSpPr>
        <p:spPr>
          <a:xfrm>
            <a:off x="2121277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281535" y="2701409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188732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higher accuracy and faster processing.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14" name="Shape 10"/>
          <p:cNvSpPr/>
          <p:nvPr/>
        </p:nvSpPr>
        <p:spPr>
          <a:xfrm>
            <a:off x="2121277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281535" y="4203740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Face Recognition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469106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recognition in different lighting conditions.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621220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19" name="Shape 15"/>
          <p:cNvSpPr/>
          <p:nvPr/>
        </p:nvSpPr>
        <p:spPr>
          <a:xfrm>
            <a:off x="2121277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281535" y="5706070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593306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Emotion Recognition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593306" y="619339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facial expressions and emotions.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16518"/>
            <a:ext cx="93443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Considerations in Face Detection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755231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02160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 user privacy in data collection.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755231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Fairness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0216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biases in recognition across groups.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755231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0216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Adherence to legal and ethical standards.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 and Future Prospects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detection technology has come a long way, and with continued advancements in AI and deep learning, it holds the potential for more accurate and ethical applications in the future.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2024-02-29T04:40:18Z</dcterms:created>
  <dcterms:modified xsi:type="dcterms:W3CDTF">2024-02-29T04:40:18Z</dcterms:modified>
</cp:coreProperties>
</file>